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2" r:id="rId47"/>
    <p:sldId id="303" r:id="rId48"/>
    <p:sldId id="301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3" autoAdjust="0"/>
    <p:restoredTop sz="94660"/>
  </p:normalViewPr>
  <p:slideViewPr>
    <p:cSldViewPr>
      <p:cViewPr varScale="1">
        <p:scale>
          <a:sx n="109" d="100"/>
          <a:sy n="109" d="100"/>
        </p:scale>
        <p:origin x="172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12E91-CC33-46C8-97F0-B2F185215EC7}" type="datetimeFigureOut">
              <a:rPr lang="tr-TR" smtClean="0"/>
              <a:t>29.09.2022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5302-B0E7-4E19-B47F-384F98B8DCA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6106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12E91-CC33-46C8-97F0-B2F185215EC7}" type="datetimeFigureOut">
              <a:rPr lang="tr-TR" smtClean="0"/>
              <a:t>29.09.2022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5302-B0E7-4E19-B47F-384F98B8DCA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6809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12E91-CC33-46C8-97F0-B2F185215EC7}" type="datetimeFigureOut">
              <a:rPr lang="tr-TR" smtClean="0"/>
              <a:t>29.09.2022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5302-B0E7-4E19-B47F-384F98B8DCA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5527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12E91-CC33-46C8-97F0-B2F185215EC7}" type="datetimeFigureOut">
              <a:rPr lang="tr-TR" smtClean="0"/>
              <a:t>29.09.2022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5302-B0E7-4E19-B47F-384F98B8DCA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7865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12E91-CC33-46C8-97F0-B2F185215EC7}" type="datetimeFigureOut">
              <a:rPr lang="tr-TR" smtClean="0"/>
              <a:t>29.09.2022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5302-B0E7-4E19-B47F-384F98B8DCA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2629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12E91-CC33-46C8-97F0-B2F185215EC7}" type="datetimeFigureOut">
              <a:rPr lang="tr-TR" smtClean="0"/>
              <a:t>29.09.2022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5302-B0E7-4E19-B47F-384F98B8DCA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0984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12E91-CC33-46C8-97F0-B2F185215EC7}" type="datetimeFigureOut">
              <a:rPr lang="tr-TR" smtClean="0"/>
              <a:t>29.09.2022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5302-B0E7-4E19-B47F-384F98B8DCA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3018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12E91-CC33-46C8-97F0-B2F185215EC7}" type="datetimeFigureOut">
              <a:rPr lang="tr-TR" smtClean="0"/>
              <a:t>29.09.2022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5302-B0E7-4E19-B47F-384F98B8DCA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8868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12E91-CC33-46C8-97F0-B2F185215EC7}" type="datetimeFigureOut">
              <a:rPr lang="tr-TR" smtClean="0"/>
              <a:t>29.09.2022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5302-B0E7-4E19-B47F-384F98B8DCA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15983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12E91-CC33-46C8-97F0-B2F185215EC7}" type="datetimeFigureOut">
              <a:rPr lang="tr-TR" smtClean="0"/>
              <a:t>29.09.2022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5302-B0E7-4E19-B47F-384F98B8DCA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7377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12E91-CC33-46C8-97F0-B2F185215EC7}" type="datetimeFigureOut">
              <a:rPr lang="tr-TR" smtClean="0"/>
              <a:t>29.09.2022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5302-B0E7-4E19-B47F-384F98B8DCA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414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12E91-CC33-46C8-97F0-B2F185215EC7}" type="datetimeFigureOut">
              <a:rPr lang="tr-TR" smtClean="0"/>
              <a:t>29.09.2022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F5302-B0E7-4E19-B47F-384F98B8DCA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8072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KARİYER PLANLAMA 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b="1" dirty="0" smtClean="0"/>
              <a:t>DERS NOTLARI </a:t>
            </a:r>
          </a:p>
          <a:p>
            <a:r>
              <a:rPr lang="tr-TR" b="1" dirty="0" err="1" smtClean="0"/>
              <a:t>Öğr.Gör.Akın</a:t>
            </a:r>
            <a:r>
              <a:rPr lang="tr-TR" b="1" dirty="0" smtClean="0"/>
              <a:t> ERDOĞAN –EYLÜL-2021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731358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33" y="1600200"/>
            <a:ext cx="793593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7050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12" y="1600200"/>
            <a:ext cx="797857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0613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7" y="1600200"/>
            <a:ext cx="796924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8633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32" y="1600200"/>
            <a:ext cx="800333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9122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48" y="1600200"/>
            <a:ext cx="798390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4734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80" y="1600200"/>
            <a:ext cx="804024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4162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02" y="1600200"/>
            <a:ext cx="791159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2553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54" y="1600200"/>
            <a:ext cx="798069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162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24" y="1600200"/>
            <a:ext cx="788735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771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41" y="1600200"/>
            <a:ext cx="79671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6514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32" y="1600200"/>
            <a:ext cx="800333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7494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79" y="1600200"/>
            <a:ext cx="794044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6317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41" y="1600200"/>
            <a:ext cx="79671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89882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23" y="1600200"/>
            <a:ext cx="794695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577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73" y="1600200"/>
            <a:ext cx="795125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5287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02" y="1600200"/>
            <a:ext cx="790499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7404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02" y="1600200"/>
            <a:ext cx="791159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3009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34" y="1600200"/>
            <a:ext cx="786593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77953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76" y="1600200"/>
            <a:ext cx="794244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1679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26" y="1600200"/>
            <a:ext cx="787274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54186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76" y="1600200"/>
            <a:ext cx="801564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1865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23" y="1600200"/>
            <a:ext cx="806215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38650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49" y="1600200"/>
            <a:ext cx="784210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8042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68" y="1600200"/>
            <a:ext cx="796886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76981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80" y="1600200"/>
            <a:ext cx="784904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79330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93" y="1600200"/>
            <a:ext cx="790081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456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84" y="1600200"/>
            <a:ext cx="800883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8359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94" y="1600200"/>
            <a:ext cx="785721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27078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75" y="1600200"/>
            <a:ext cx="782704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7925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81" y="1600200"/>
            <a:ext cx="779423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77606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14" y="1600200"/>
            <a:ext cx="787917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61170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20" y="1600200"/>
            <a:ext cx="789636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517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42" y="1600200"/>
            <a:ext cx="78939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79142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51" y="1600200"/>
            <a:ext cx="802369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34366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79" y="1600200"/>
            <a:ext cx="793344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5779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45" y="1600200"/>
            <a:ext cx="785311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90699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62" y="1600200"/>
            <a:ext cx="779087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4733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44" y="1600200"/>
            <a:ext cx="779951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2305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23" y="1600200"/>
            <a:ext cx="799115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3201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96" y="1600200"/>
            <a:ext cx="785540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5214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81" y="1600200"/>
            <a:ext cx="792483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3842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74" y="1600200"/>
            <a:ext cx="787465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63663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45" y="1600200"/>
            <a:ext cx="785311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370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73" y="1600200"/>
            <a:ext cx="793825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5160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3" y="1600200"/>
            <a:ext cx="790289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72602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79" y="1600200"/>
            <a:ext cx="792264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1844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9" y="1600200"/>
            <a:ext cx="790066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40103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51" y="1600200"/>
            <a:ext cx="780189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24097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68" y="1600200"/>
            <a:ext cx="791166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43922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31" y="1600200"/>
            <a:ext cx="784673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38355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61" y="1600200"/>
            <a:ext cx="786407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38408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84" y="1600200"/>
            <a:ext cx="791603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91126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90" y="1600200"/>
            <a:ext cx="788561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73798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00" y="1600200"/>
            <a:ext cx="786319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327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80" y="1600200"/>
            <a:ext cx="796283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05484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971550"/>
            <a:ext cx="8726487" cy="49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195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84" y="1600200"/>
            <a:ext cx="790523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46624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976313"/>
            <a:ext cx="8621713" cy="490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45975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17" y="1600200"/>
            <a:ext cx="769836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89214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30" y="1600200"/>
            <a:ext cx="781913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78237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947738"/>
            <a:ext cx="8602663" cy="496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06216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02" y="1600200"/>
            <a:ext cx="782939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05873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7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" y="1600200"/>
            <a:ext cx="782542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72385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05" y="1600200"/>
            <a:ext cx="776719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671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96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" y="1600200"/>
            <a:ext cx="782542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484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26" y="1600200"/>
            <a:ext cx="793374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45651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53" y="1600200"/>
            <a:ext cx="785769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44933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1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76" y="1600200"/>
            <a:ext cx="794244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44833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5" y="1600200"/>
            <a:ext cx="790732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71400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8" y="1600200"/>
            <a:ext cx="789432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15797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47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16" y="1600200"/>
            <a:ext cx="79709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379437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57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47" y="1600200"/>
            <a:ext cx="781990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74144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58090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936545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0758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45" y="1600200"/>
            <a:ext cx="805711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033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07" y="1600200"/>
            <a:ext cx="80391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543436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8</Words>
  <Application>Microsoft Office PowerPoint</Application>
  <PresentationFormat>Ekran Gösterisi (4:3)</PresentationFormat>
  <Paragraphs>3</Paragraphs>
  <Slides>78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78</vt:i4>
      </vt:variant>
    </vt:vector>
  </HeadingPairs>
  <TitlesOfParts>
    <vt:vector size="81" baseType="lpstr">
      <vt:lpstr>Arial</vt:lpstr>
      <vt:lpstr>Calibri</vt:lpstr>
      <vt:lpstr>Ofis Teması</vt:lpstr>
      <vt:lpstr>KARİYER PLANLAMA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KARİYER PLANLAMA</dc:title>
  <dc:creator>AKIN ERDOĞAN</dc:creator>
  <cp:lastModifiedBy>Akın ERDOĞAN</cp:lastModifiedBy>
  <cp:revision>9</cp:revision>
  <dcterms:created xsi:type="dcterms:W3CDTF">2021-09-11T13:50:26Z</dcterms:created>
  <dcterms:modified xsi:type="dcterms:W3CDTF">2022-09-29T07:40:00Z</dcterms:modified>
</cp:coreProperties>
</file>